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3" r:id="rId3"/>
    <p:sldId id="265" r:id="rId4"/>
    <p:sldId id="266" r:id="rId5"/>
    <p:sldId id="267" r:id="rId6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7"/>
      <p:italic r:id="rId8"/>
    </p:embeddedFont>
    <p:embeddedFont>
      <p:font typeface="Montserrat Bold" panose="00000800000000000000" pitchFamily="2" charset="-52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 ExtraBold" panose="00000900000000000000" pitchFamily="2" charset="-52"/>
      <p:bold r:id="rId14"/>
      <p:boldItalic r:id="rId15"/>
    </p:embeddedFont>
    <p:embeddedFont>
      <p:font typeface="Montserrat" panose="00000500000000000000" pitchFamily="2" charset="-52"/>
      <p:regular r:id="rId16"/>
      <p:bold r:id="rId17"/>
      <p:italic r:id="rId18"/>
      <p:boldItalic r:id="rId19"/>
    </p:embeddedFont>
    <p:embeddedFont>
      <p:font typeface="Montserrat SemiBold" panose="00000700000000000000" pitchFamily="2" charset="-52"/>
      <p:bold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C064"/>
    <a:srgbClr val="80AFD3"/>
    <a:srgbClr val="D15353"/>
    <a:srgbClr val="9F5FCF"/>
    <a:srgbClr val="A2A2E0"/>
    <a:srgbClr val="8888C6"/>
    <a:srgbClr val="A07653"/>
    <a:srgbClr val="CEBB30"/>
    <a:srgbClr val="CC7832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7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512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86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919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760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46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968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67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78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913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11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77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0A968-7C94-48EF-9B63-FC76597EC1BD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386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6400" y="2236736"/>
            <a:ext cx="8737600" cy="2370004"/>
          </a:xfrm>
          <a:effectLst>
            <a:softEdge rad="0"/>
          </a:effectLst>
        </p:spPr>
        <p:txBody>
          <a:bodyPr anchor="ctr">
            <a:noAutofit/>
          </a:bodyPr>
          <a:lstStyle/>
          <a:p>
            <a:pPr algn="l"/>
            <a:r>
              <a:rPr lang="en-US" sz="88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Space Warrior</a:t>
            </a:r>
            <a:endParaRPr lang="ru-RU" sz="8800" dirty="0">
              <a:solidFill>
                <a:srgbClr val="89C064"/>
              </a:solidFill>
              <a:latin typeface="Montserrat ExtraBold" panose="000009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8857" y="5052881"/>
            <a:ext cx="6700161" cy="1254886"/>
          </a:xfrm>
        </p:spPr>
        <p:txBody>
          <a:bodyPr anchor="ctr">
            <a:normAutofit/>
          </a:bodyPr>
          <a:lstStyle/>
          <a:p>
            <a:pPr algn="l"/>
            <a:r>
              <a:rPr lang="ru-RU" sz="3200" dirty="0" smtClean="0">
                <a:solidFill>
                  <a:srgbClr val="9F5FCF"/>
                </a:solidFill>
                <a:latin typeface="Montserrat" panose="00000500000000000000" pitchFamily="2" charset="-52"/>
              </a:rPr>
              <a:t>Автор:</a:t>
            </a:r>
            <a:endParaRPr lang="ru-RU" sz="3200" dirty="0">
              <a:solidFill>
                <a:srgbClr val="80AFD3"/>
              </a:solidFill>
              <a:latin typeface="Montserrat" panose="00000500000000000000" pitchFamily="2" charset="-52"/>
            </a:endParaRPr>
          </a:p>
          <a:p>
            <a:pPr algn="l"/>
            <a:r>
              <a:rPr lang="ru-RU" sz="3200" dirty="0" smtClean="0">
                <a:solidFill>
                  <a:srgbClr val="80AFD3"/>
                </a:solidFill>
                <a:latin typeface="Montserrat Bold" panose="00000800000000000000" pitchFamily="2" charset="-52"/>
              </a:rPr>
              <a:t>Зиятдинов Булат </a:t>
            </a:r>
            <a:r>
              <a:rPr lang="ru-RU" sz="3200" dirty="0" err="1" smtClean="0">
                <a:solidFill>
                  <a:srgbClr val="80AFD3"/>
                </a:solidFill>
                <a:latin typeface="Montserrat Bold" panose="00000800000000000000" pitchFamily="2" charset="-52"/>
              </a:rPr>
              <a:t>Ирекович</a:t>
            </a:r>
            <a:endParaRPr lang="ru-RU" sz="3200" dirty="0">
              <a:solidFill>
                <a:srgbClr val="80AFD3"/>
              </a:solidFill>
              <a:latin typeface="Montserrat Bold" panose="000008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214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Введение </a:t>
            </a:r>
            <a:r>
              <a:rPr lang="ru-RU" dirty="0" smtClean="0">
                <a:solidFill>
                  <a:srgbClr val="9F5FCF"/>
                </a:solidFill>
                <a:latin typeface="Montserrat Bold" panose="00000800000000000000" pitchFamily="2" charset="-52"/>
              </a:rPr>
              <a:t>/ Идея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166100" cy="5003800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выполнен в виде игры про космический корабль, который уничтожает вражеские корабли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ru-RU" sz="3000" dirty="0" smtClean="0">
              <a:solidFill>
                <a:srgbClr val="80AFD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нужен, как и многие другие игры, для </a:t>
            </a:r>
            <a:r>
              <a:rPr lang="ru-RU" sz="3000" dirty="0">
                <a:solidFill>
                  <a:srgbClr val="89C064"/>
                </a:solidFill>
                <a:latin typeface="Montserrat SemiBold" panose="00000700000000000000" pitchFamily="2" charset="-52"/>
              </a:rPr>
              <a:t>отдыха</a:t>
            </a: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после долгой и кропотливой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работы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Особенностью можно назвать горизонтальный </a:t>
            </a:r>
            <a:r>
              <a:rPr lang="ru-RU" sz="3000" dirty="0" err="1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геймплей</a:t>
            </a: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7725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724900" cy="5003800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 файлы:</a:t>
            </a:r>
            <a:endParaRPr lang="en-US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main.py </a:t>
            </a:r>
            <a:r>
              <a:rPr lang="en-US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тело игры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config.py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файл настроек 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ships_pews</a:t>
            </a:r>
            <a:r>
              <a:rPr lang="ru-RU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файл игровых классов 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tools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различные полезности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Особенности: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Чтения текста их файлов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Можно менять параметры игры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Есть </a:t>
            </a: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debug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 режим</a:t>
            </a:r>
            <a:endParaRPr lang="ru-RU" sz="3000" dirty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9042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267700" cy="4981864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Реализованы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Начальная заставка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,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сама игра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Конечное заставка</a:t>
            </a:r>
          </a:p>
          <a:p>
            <a:pPr algn="l"/>
            <a:endParaRPr lang="ru-RU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В игре присутствуют </a:t>
            </a:r>
            <a:r>
              <a:rPr lang="ru-RU" sz="3000" dirty="0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3 уровня</a:t>
            </a:r>
            <a:endParaRPr lang="ru-RU" sz="3000" dirty="0">
              <a:solidFill>
                <a:srgbClr val="89C064"/>
              </a:solidFill>
              <a:latin typeface="Montserrat SemiBold" panose="00000700000000000000" pitchFamily="2" charset="-52"/>
            </a:endParaRPr>
          </a:p>
          <a:p>
            <a:pPr algn="l"/>
            <a:endParaRPr lang="ru-RU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Использованы анимированные спрайты и частицы</a:t>
            </a: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Были написаны краткие </a:t>
            </a:r>
            <a:r>
              <a:rPr lang="ru-RU" sz="3000" dirty="0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комментарии</a:t>
            </a:r>
            <a:endParaRPr lang="ru-RU" sz="3000" dirty="0">
              <a:solidFill>
                <a:srgbClr val="89C064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7768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>
                <a:solidFill>
                  <a:srgbClr val="FFC66D"/>
                </a:solidFill>
                <a:latin typeface="Montserrat Bold" panose="00000800000000000000" pitchFamily="2" charset="-52"/>
              </a:rPr>
              <a:t>Заключение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056418" cy="5003800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Библиотека </a:t>
            </a:r>
            <a:r>
              <a:rPr lang="en-US" sz="3000" dirty="0" err="1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Pygame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оказалась  вполне интересной</a:t>
            </a: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Разработка данной игры на ней</a:t>
            </a:r>
            <a:b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</a:b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мне понравилась</a:t>
            </a: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В случае продолжения разработки игру можно легко масштабировать. </a:t>
            </a:r>
            <a:endParaRPr lang="ru-RU" sz="3000" dirty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4097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</TotalTime>
  <Words>117</Words>
  <Application>Microsoft Office PowerPoint</Application>
  <PresentationFormat>Экран (4:3)</PresentationFormat>
  <Paragraphs>33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4" baseType="lpstr">
      <vt:lpstr>Calibri Light</vt:lpstr>
      <vt:lpstr>Montserrat Bold</vt:lpstr>
      <vt:lpstr>Calibri</vt:lpstr>
      <vt:lpstr>Wingdings</vt:lpstr>
      <vt:lpstr>Montserrat ExtraBold</vt:lpstr>
      <vt:lpstr>Montserrat</vt:lpstr>
      <vt:lpstr>Montserrat SemiBold</vt:lpstr>
      <vt:lpstr>Arial</vt:lpstr>
      <vt:lpstr>Тема Office</vt:lpstr>
      <vt:lpstr>Space Warrior</vt:lpstr>
      <vt:lpstr>Введение / Идея</vt:lpstr>
      <vt:lpstr>Реализация</vt:lpstr>
      <vt:lpstr>Реализация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Невероятные приколы с языком программирования Python</dc:title>
  <dc:creator>Булат</dc:creator>
  <cp:lastModifiedBy>Булат</cp:lastModifiedBy>
  <cp:revision>17</cp:revision>
  <dcterms:created xsi:type="dcterms:W3CDTF">2022-05-28T15:15:44Z</dcterms:created>
  <dcterms:modified xsi:type="dcterms:W3CDTF">2023-01-06T09:41:26Z</dcterms:modified>
</cp:coreProperties>
</file>

<file path=docProps/thumbnail.jpeg>
</file>